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1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6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08D6-BA5D-4D62-B466-233E447842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A4EC-748D-4A19-BCEB-B83654EA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BA66-39A1-433C-814E-3D40A4937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4500413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atin typeface="Baskerville Old Face" panose="02020602080505020303" pitchFamily="18" charset="0"/>
              </a:rPr>
              <a:t>Persuasive speech</a:t>
            </a:r>
            <a:br>
              <a:rPr lang="en-US" sz="3200" cap="none" dirty="0">
                <a:latin typeface="Baskerville Old Face" panose="02020602080505020303" pitchFamily="18" charset="0"/>
              </a:rPr>
            </a:br>
            <a:br>
              <a:rPr lang="en-US" sz="3200" cap="none" dirty="0">
                <a:latin typeface="Baskerville Old Face" panose="02020602080505020303" pitchFamily="18" charset="0"/>
              </a:rPr>
            </a:br>
            <a:br>
              <a:rPr lang="en-US" sz="3200" cap="none" dirty="0">
                <a:latin typeface="Baskerville Old Face" panose="02020602080505020303" pitchFamily="18" charset="0"/>
              </a:rPr>
            </a:br>
            <a:br>
              <a:rPr lang="en-US" sz="3200" cap="none" dirty="0">
                <a:latin typeface="Baskerville Old Face" panose="02020602080505020303" pitchFamily="18" charset="0"/>
              </a:rPr>
            </a:br>
            <a:r>
              <a:rPr lang="en-US" sz="3200" cap="none" dirty="0">
                <a:latin typeface="Baskerville Old Face" panose="02020602080505020303" pitchFamily="18" charset="0"/>
              </a:rPr>
              <a:t>Author </a:t>
            </a:r>
            <a:br>
              <a:rPr lang="en-US" sz="3200" cap="none" dirty="0">
                <a:latin typeface="Baskerville Old Face" panose="02020602080505020303" pitchFamily="18" charset="0"/>
              </a:rPr>
            </a:br>
            <a:r>
              <a:rPr lang="en-US" sz="3200" cap="none" dirty="0">
                <a:latin typeface="Baskerville Old Face" panose="02020602080505020303" pitchFamily="18" charset="0"/>
              </a:rPr>
              <a:t>Institutional Affiliation</a:t>
            </a:r>
            <a:br>
              <a:rPr lang="en-US" sz="3200" cap="none" dirty="0">
                <a:latin typeface="Baskerville Old Face" panose="02020602080505020303" pitchFamily="18" charset="0"/>
              </a:rPr>
            </a:br>
            <a:r>
              <a:rPr lang="en-US" sz="3200" cap="none" dirty="0">
                <a:latin typeface="Baskerville Old Face" panose="02020602080505020303" pitchFamily="18" charset="0"/>
              </a:rPr>
              <a:t>Instructor </a:t>
            </a:r>
            <a:br>
              <a:rPr lang="en-US" sz="3200" cap="none" dirty="0">
                <a:latin typeface="Baskerville Old Face" panose="02020602080505020303" pitchFamily="18" charset="0"/>
              </a:rPr>
            </a:br>
            <a:r>
              <a:rPr lang="en-US" sz="3200" cap="none" dirty="0">
                <a:latin typeface="Baskerville Old Face" panose="02020602080505020303" pitchFamily="18" charset="0"/>
              </a:rPr>
              <a:t>Course code </a:t>
            </a:r>
            <a:br>
              <a:rPr lang="en-US" sz="3200" cap="none" dirty="0">
                <a:latin typeface="Baskerville Old Face" panose="02020602080505020303" pitchFamily="18" charset="0"/>
              </a:rPr>
            </a:br>
            <a:r>
              <a:rPr lang="en-US" sz="3200" cap="none" dirty="0">
                <a:latin typeface="Baskerville Old Face" panose="02020602080505020303" pitchFamily="18" charset="0"/>
              </a:rPr>
              <a:t>Date of submission </a:t>
            </a:r>
          </a:p>
        </p:txBody>
      </p:sp>
    </p:spTree>
    <p:extLst>
      <p:ext uri="{BB962C8B-B14F-4D97-AF65-F5344CB8AC3E}">
        <p14:creationId xmlns:p14="http://schemas.microsoft.com/office/powerpoint/2010/main" val="306885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58BB-8DF9-4BB5-9176-3D929B09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l"/>
            <a:r>
              <a:rPr lang="en-US" b="1" cap="none" dirty="0">
                <a:latin typeface="Baskerville Old Face" panose="02020602080505020303" pitchFamily="18" charset="0"/>
              </a:rPr>
              <a:t>Prevalence of mental health issues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55665-E870-479A-87FF-572F96116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3925"/>
            <a:ext cx="11506200" cy="44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6619-F6B7-4045-8D05-52911132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l"/>
            <a:r>
              <a:rPr lang="en-US" b="1" cap="none" dirty="0">
                <a:latin typeface="Baskerville Old Face" panose="02020602080505020303" pitchFamily="18" charset="0"/>
              </a:rPr>
              <a:t>The beneficial impacts of exercises on mental health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D4BF7E-EEDA-4889-9546-31D1F584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1"/>
            <a:ext cx="115062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6F0B-0598-437A-9D7A-C56AFB26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l"/>
            <a:r>
              <a:rPr lang="en-US" b="1" cap="none" dirty="0">
                <a:latin typeface="Baskerville Old Face" panose="02020602080505020303" pitchFamily="18" charset="0"/>
              </a:rPr>
              <a:t>Exercises make us happy and therefore free from depression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9F3CBD-4FC2-421C-9F81-3A39C305B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8237"/>
            <a:ext cx="11506199" cy="45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6745EA-85DE-4D9F-BC24-A3F6127A6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1" y="2069314"/>
            <a:ext cx="6802582" cy="46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3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3993E6-0CBB-48D3-8C38-0C25D8EC7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5" y="2057401"/>
            <a:ext cx="6483928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C978-6789-406A-A9E2-5CB77E15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3" y="764373"/>
            <a:ext cx="10342417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>
                <a:latin typeface="Baskerville Old Face" panose="02020602080505020303" pitchFamily="18" charset="0"/>
              </a:rPr>
              <a:t>Conclusion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C00DD7-3FA6-4C76-9A70-FFDE8CC3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783" y="2193925"/>
            <a:ext cx="99060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70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</TotalTime>
  <Words>42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Baskerville Old Face</vt:lpstr>
      <vt:lpstr>Century Gothic</vt:lpstr>
      <vt:lpstr>Vapor Trail</vt:lpstr>
      <vt:lpstr>Persuasive speech    Author  Institutional Affiliation Instructor  Course code  Date of submission </vt:lpstr>
      <vt:lpstr>Prevalence of mental health issues </vt:lpstr>
      <vt:lpstr>The beneficial impacts of exercises on mental health </vt:lpstr>
      <vt:lpstr>Exercises make us happy and therefore free from depression 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speech    Author  Institutional Affiliation Instructor  Course code  Date of submission </dc:title>
  <dc:creator>steveyoung640@gmail.com</dc:creator>
  <cp:lastModifiedBy>steveyoung640@gmail.com</cp:lastModifiedBy>
  <cp:revision>8</cp:revision>
  <dcterms:created xsi:type="dcterms:W3CDTF">2021-04-16T02:14:52Z</dcterms:created>
  <dcterms:modified xsi:type="dcterms:W3CDTF">2021-04-16T02:34:20Z</dcterms:modified>
</cp:coreProperties>
</file>